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E69E-D6A9-4D65-A3C1-9EBF3A00CC2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9627-EA28-4FFB-9787-657B779F0D1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E69E-D6A9-4D65-A3C1-9EBF3A00CC2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9627-EA28-4FFB-9787-657B779F0D1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E69E-D6A9-4D65-A3C1-9EBF3A00CC2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9627-EA28-4FFB-9787-657B779F0D17}" type="slidenum">
              <a:rPr lang="en-US" smtClean="0"/>
              <a:t>‹nr.›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E69E-D6A9-4D65-A3C1-9EBF3A00CC2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9627-EA28-4FFB-9787-657B779F0D17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E69E-D6A9-4D65-A3C1-9EBF3A00CC2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9627-EA28-4FFB-9787-657B779F0D1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E69E-D6A9-4D65-A3C1-9EBF3A00CC2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9627-EA28-4FFB-9787-657B779F0D1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E69E-D6A9-4D65-A3C1-9EBF3A00CC2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9627-EA28-4FFB-9787-657B779F0D1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E69E-D6A9-4D65-A3C1-9EBF3A00CC2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9627-EA28-4FFB-9787-657B779F0D1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E69E-D6A9-4D65-A3C1-9EBF3A00CC2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9627-EA28-4FFB-9787-657B779F0D1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E69E-D6A9-4D65-A3C1-9EBF3A00CC2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9627-EA28-4FFB-9787-657B779F0D17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E69E-D6A9-4D65-A3C1-9EBF3A00CC2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9627-EA28-4FFB-9787-657B779F0D17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49E69E-D6A9-4D65-A3C1-9EBF3A00CC2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399627-EA28-4FFB-9787-657B779F0D17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a-DK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da-DK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da-DK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da-DK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da-DK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da-DK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da-DK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da-DK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da-DK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da-DK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da-DK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Inden- eller udendørs-</a:t>
            </a:r>
            <a:br>
              <a:rPr lang="da-DK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da-DK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aktivitet</a:t>
            </a:r>
            <a:r>
              <a:rPr lang="da-D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da-D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0806" y="4575175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da-DK" sz="5400" b="1" dirty="0" smtClean="0">
                <a:solidFill>
                  <a:srgbClr val="FF0000"/>
                </a:solidFill>
              </a:rPr>
              <a:t>Loppemarked</a:t>
            </a:r>
          </a:p>
          <a:p>
            <a:r>
              <a:rPr lang="da-DK" sz="5400" b="1" dirty="0" smtClean="0">
                <a:solidFill>
                  <a:srgbClr val="FF0000"/>
                </a:solidFill>
              </a:rPr>
              <a:t>Uddeling af støtte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41" y="2204864"/>
            <a:ext cx="230981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89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0" y="332656"/>
            <a:ext cx="8301104" cy="623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19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3752"/>
            <a:ext cx="8496944" cy="637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816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</TotalTime>
  <Words>4</Words>
  <Application>Microsoft Office PowerPoint</Application>
  <PresentationFormat>Skærmshow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4" baseType="lpstr">
      <vt:lpstr>Bølgeform</vt:lpstr>
      <vt:lpstr>     Inden- eller udendørs- aktivitet 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Inden- eller udendørs- aktivitet</dc:title>
  <dc:creator>Jens N</dc:creator>
  <cp:lastModifiedBy>Jens N</cp:lastModifiedBy>
  <cp:revision>3</cp:revision>
  <dcterms:created xsi:type="dcterms:W3CDTF">2021-11-22T14:11:30Z</dcterms:created>
  <dcterms:modified xsi:type="dcterms:W3CDTF">2021-11-22T14:39:02Z</dcterms:modified>
</cp:coreProperties>
</file>