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0E76-2E0C-44E4-933D-73AA84ADFC9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4E1FE-0313-490B-9AD6-54E6C5CBD67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04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0E76-2E0C-44E4-933D-73AA84ADFC9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4E1FE-0313-490B-9AD6-54E6C5CBD67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17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0E76-2E0C-44E4-933D-73AA84ADFC9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4E1FE-0313-490B-9AD6-54E6C5CBD67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39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0E76-2E0C-44E4-933D-73AA84ADFC9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4E1FE-0313-490B-9AD6-54E6C5CBD67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0E76-2E0C-44E4-933D-73AA84ADFC9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4E1FE-0313-490B-9AD6-54E6C5CBD67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89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0E76-2E0C-44E4-933D-73AA84ADFC9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4E1FE-0313-490B-9AD6-54E6C5CBD67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02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0E76-2E0C-44E4-933D-73AA84ADFC9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4E1FE-0313-490B-9AD6-54E6C5CBD67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1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0E76-2E0C-44E4-933D-73AA84ADFC9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4E1FE-0313-490B-9AD6-54E6C5CBD67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0E76-2E0C-44E4-933D-73AA84ADFC9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4E1FE-0313-490B-9AD6-54E6C5CBD67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8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0E76-2E0C-44E4-933D-73AA84ADFC9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4E1FE-0313-490B-9AD6-54E6C5CBD67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06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0E76-2E0C-44E4-933D-73AA84ADFC9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4E1FE-0313-490B-9AD6-54E6C5CBD67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C0E76-2E0C-44E4-933D-73AA84ADFC9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4E1FE-0313-490B-9AD6-54E6C5CBD67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8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1470025"/>
          </a:xfrm>
        </p:spPr>
        <p:txBody>
          <a:bodyPr/>
          <a:lstStyle/>
          <a:p>
            <a:r>
              <a:rPr lang="da-DK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UDENDØRS-AKTIVITETER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187624" y="4581128"/>
            <a:ext cx="6584776" cy="1584176"/>
          </a:xfrm>
        </p:spPr>
        <p:txBody>
          <a:bodyPr>
            <a:normAutofit fontScale="70000" lnSpcReduction="20000"/>
          </a:bodyPr>
          <a:lstStyle/>
          <a:p>
            <a:r>
              <a:rPr lang="da-DK" sz="7700" dirty="0" smtClean="0">
                <a:solidFill>
                  <a:srgbClr val="FF0000"/>
                </a:solidFill>
              </a:rPr>
              <a:t>Y’s </a:t>
            </a:r>
            <a:r>
              <a:rPr lang="da-DK" sz="7700" dirty="0" err="1" smtClean="0">
                <a:solidFill>
                  <a:srgbClr val="FF0000"/>
                </a:solidFill>
              </a:rPr>
              <a:t>Men’s</a:t>
            </a:r>
            <a:r>
              <a:rPr lang="da-DK" sz="77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da-DK" sz="7700" dirty="0" smtClean="0">
                <a:solidFill>
                  <a:srgbClr val="FF0000"/>
                </a:solidFill>
              </a:rPr>
              <a:t>Jubilæumsaktiviteter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32783"/>
            <a:ext cx="2309184" cy="2293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46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1578" y="100208"/>
            <a:ext cx="4667059" cy="660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41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9290" y="125260"/>
            <a:ext cx="4658203" cy="658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50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4900" y="110368"/>
            <a:ext cx="4677588" cy="661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86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4232" y="100208"/>
            <a:ext cx="4684771" cy="662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69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5858" y="111799"/>
            <a:ext cx="4613924" cy="652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92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40" y="332656"/>
            <a:ext cx="844112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54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2" cy="642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47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96944" cy="637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18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47</TotalTime>
  <Words>4</Words>
  <Application>Microsoft Office PowerPoint</Application>
  <PresentationFormat>Skærmshow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9</vt:i4>
      </vt:variant>
    </vt:vector>
  </HeadingPairs>
  <TitlesOfParts>
    <vt:vector size="10" baseType="lpstr">
      <vt:lpstr>Kontortema</vt:lpstr>
      <vt:lpstr>UDENDØRS-AKTIVITETER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Jens N</dc:creator>
  <cp:lastModifiedBy>Jens N</cp:lastModifiedBy>
  <cp:revision>5</cp:revision>
  <dcterms:created xsi:type="dcterms:W3CDTF">2021-11-22T13:50:16Z</dcterms:created>
  <dcterms:modified xsi:type="dcterms:W3CDTF">2021-11-22T14:37:28Z</dcterms:modified>
</cp:coreProperties>
</file>