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2" r:id="rId14"/>
    <p:sldId id="273" r:id="rId15"/>
    <p:sldId id="274" r:id="rId16"/>
    <p:sldId id="275" r:id="rId17"/>
    <p:sldId id="278" r:id="rId18"/>
    <p:sldId id="280" r:id="rId1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43"/>
    <a:srgbClr val="FBE596"/>
    <a:srgbClr val="F8FFA8"/>
    <a:srgbClr val="FB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B5DE8-6C14-1B4C-8FBD-0E99324E5307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CB29B-C198-CF4E-B8E7-C8DD947FC6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82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FC43F-4919-8D42-96BF-3D8FB7117F39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FF19-563D-7047-95D6-ECE3ADFEEA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3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1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0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5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0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9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3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5EAB-3F71-224C-BF28-382792FA9781}" type="datetimeFigureOut">
              <a:rPr lang="da-DK" smtClean="0"/>
              <a:t>22-11-2021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5BA5-CA18-124F-A4D0-3DB9AF82D0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12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268" y="183486"/>
            <a:ext cx="4559475" cy="644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9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578" y="100208"/>
            <a:ext cx="4689638" cy="66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0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534" y="142577"/>
            <a:ext cx="4654816" cy="658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4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578" y="100208"/>
            <a:ext cx="4667059" cy="66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9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001" y="150312"/>
            <a:ext cx="4716845" cy="667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6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900" y="274638"/>
            <a:ext cx="4579161" cy="64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0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434" y="112734"/>
            <a:ext cx="4684771" cy="66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9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900" y="274638"/>
            <a:ext cx="4654436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FF0000"/>
                </a:solidFill>
              </a:rPr>
              <a:t>Inden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eller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udendørsaktivitet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1" dirty="0" err="1">
                <a:solidFill>
                  <a:srgbClr val="0070C0"/>
                </a:solidFill>
              </a:rPr>
              <a:t>Kage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konkurrence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Der indkøbes alt hvad der skal bruges til at lave en fin lagkage:</a:t>
            </a:r>
          </a:p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Lagkage bunde, creme, flødeskum og pynt til 10 stk. lagkager</a:t>
            </a:r>
          </a:p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De 10 hold skal så på tid lave den fineste kage.</a:t>
            </a:r>
          </a:p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En dommer udvælger de 3 fineste kager, som hver skal have en præmie</a:t>
            </a:r>
          </a:p>
          <a:p>
            <a:pPr marL="0" indent="0">
              <a:buNone/>
            </a:pPr>
            <a:r>
              <a:rPr lang="da-DK" sz="2800" dirty="0">
                <a:solidFill>
                  <a:schemeClr val="bg1"/>
                </a:solidFill>
              </a:rPr>
              <a:t>Kagerne kan bruges til fælles kaffebord</a:t>
            </a:r>
          </a:p>
          <a:p>
            <a:endParaRPr lang="en-US" dirty="0"/>
          </a:p>
        </p:txBody>
      </p:sp>
      <p:pic>
        <p:nvPicPr>
          <p:cNvPr id="4" name="Billed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67" y="4496844"/>
            <a:ext cx="2398734" cy="22045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05" y="5743474"/>
            <a:ext cx="1052578" cy="104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52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FF0000"/>
                </a:solidFill>
              </a:rPr>
              <a:t>Brætspilscafé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6277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Hvad er det?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Engang var der kun ludo, i dag er der ingen grænser for, hvilke slags brætspil man kan spille.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Der er udfordringer og aktiviteter til alle.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Materialer: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Brætspil. Søg evt. i genbrugsbutikkerne.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040552"/>
            <a:ext cx="16859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202" y="5160723"/>
            <a:ext cx="1655262" cy="1655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ackgammon Kreta Medium i gruppen SELSKABSSPIL / Backgammon hos Spelexperten (111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908" y="4960164"/>
            <a:ext cx="1846698" cy="18466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6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278" y="289361"/>
            <a:ext cx="4471336" cy="63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51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900" y="274638"/>
            <a:ext cx="4472889" cy="632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1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148" y="273703"/>
            <a:ext cx="4411559" cy="623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2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001" y="150312"/>
            <a:ext cx="4534221" cy="641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91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001" y="150312"/>
            <a:ext cx="4654215" cy="65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6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552" y="57249"/>
            <a:ext cx="4688576" cy="663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6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713" y="175364"/>
            <a:ext cx="4587357" cy="64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17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233" y="159454"/>
            <a:ext cx="4655354" cy="65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33539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106</Words>
  <Application>Microsoft Office PowerPoint</Application>
  <PresentationFormat>Skærmshow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Inden- eller udendørsaktivitet Kage konkurrence </vt:lpstr>
      <vt:lpstr>Brætspilscafé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med Gud –  men hvordan?</dc:title>
  <dc:creator>Ina Andreasen</dc:creator>
  <cp:lastModifiedBy>Jens N</cp:lastModifiedBy>
  <cp:revision>62</cp:revision>
  <cp:lastPrinted>2017-02-23T12:05:27Z</cp:lastPrinted>
  <dcterms:created xsi:type="dcterms:W3CDTF">2017-02-23T11:56:02Z</dcterms:created>
  <dcterms:modified xsi:type="dcterms:W3CDTF">2021-11-22T14:39:14Z</dcterms:modified>
</cp:coreProperties>
</file>